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61" r:id="rId3"/>
    <p:sldId id="262" r:id="rId4"/>
    <p:sldId id="259" r:id="rId5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AFAFA"/>
    <a:srgbClr val="1F4E79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3826" autoAdjust="0"/>
  </p:normalViewPr>
  <p:slideViewPr>
    <p:cSldViewPr snapToGrid="0">
      <p:cViewPr varScale="1">
        <p:scale>
          <a:sx n="87" d="100"/>
          <a:sy n="87" d="100"/>
        </p:scale>
        <p:origin x="38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0" y="913"/>
            <a:ext cx="12204000" cy="973274"/>
            <a:chOff x="0" y="0"/>
            <a:chExt cx="12204000" cy="97327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5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15056" y="633807"/>
              <a:ext cx="259237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6"/>
            <a:srcRect b="25639"/>
            <a:stretch>
              <a:fillRect/>
            </a:stretch>
          </p:blipFill>
          <p:spPr>
            <a:xfrm>
              <a:off x="882145" y="99463"/>
              <a:ext cx="3038475" cy="849946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1004038" y="98550"/>
              <a:ext cx="213279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261931" y="9946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27" name="矩形 26"/>
          <p:cNvSpPr/>
          <p:nvPr userDrawn="1"/>
        </p:nvSpPr>
        <p:spPr>
          <a:xfrm>
            <a:off x="10261936" y="308332"/>
            <a:ext cx="1930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Advanced Technique of Artificial  Intelligence</a:t>
            </a:r>
            <a:endParaRPr lang="zh-CN" altLang="en-US" sz="1800" dirty="0">
              <a:solidFill>
                <a:schemeClr val="bg1">
                  <a:lumMod val="8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8"/>
            <a:ext cx="10515600" cy="4859989"/>
          </a:xfrm>
        </p:spPr>
        <p:txBody>
          <a:bodyPr/>
          <a:lstStyle>
            <a:lvl1pPr marL="358766" indent="-457189" algn="l" defTabSz="9143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1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>
              <a:defRPr sz="22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6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2" y="3"/>
            <a:ext cx="12291087" cy="608944"/>
            <a:chOff x="0" y="0"/>
            <a:chExt cx="12291086" cy="608944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0944359" y="178331"/>
              <a:ext cx="134672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565605" y="2"/>
            <a:ext cx="11725483" cy="608944"/>
            <a:chOff x="565604" y="0"/>
            <a:chExt cx="11725482" cy="60894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</a:t>
              </a:r>
              <a:r>
                <a:rPr lang="en-US" altLang="zh-CN" sz="1500" dirty="0" err="1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Technlogy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56233" y="0"/>
              <a:ext cx="290512" cy="504825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10944359" y="178331"/>
              <a:ext cx="134672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5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66" lvl="0" indent="-457189" algn="l" defTabSz="9143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  <a:t>2023/11/13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2" y="3"/>
            <a:ext cx="12291087" cy="608944"/>
            <a:chOff x="0" y="0"/>
            <a:chExt cx="12291086" cy="60894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10944359" y="178331"/>
              <a:ext cx="134672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415915" indent="-514338" algn="l" defTabSz="914377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pitchFamily="2" charset="2"/>
        <a:buChar char="p"/>
        <a:defRPr lang="zh-CN" altLang="en-US" sz="2600" b="1" kern="100" spc="51" dirty="0" smtClean="0">
          <a:ln w="11430"/>
          <a:gradFill>
            <a:gsLst>
              <a:gs pos="25000">
                <a:srgbClr val="C0504D">
                  <a:satMod val="155000"/>
                </a:srgbClr>
              </a:gs>
              <a:gs pos="100000">
                <a:srgbClr val="C0504D">
                  <a:shade val="45000"/>
                  <a:satMod val="165000"/>
                </a:srgbClr>
              </a:gs>
            </a:gsLst>
            <a:lin ang="54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p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SzPct val="60000"/>
        <a:buFont typeface="Times New Roman" panose="02020603050405020304" pitchFamily="18" charset="0"/>
        <a:buChar char="─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microsoft.com/office/2007/relationships/hdphoto" Target="../media/hdphoto1.wdp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-4112"/>
            <a:ext cx="12204000" cy="977388"/>
            <a:chOff x="0" y="-4113"/>
            <a:chExt cx="12204000" cy="977387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CrisscrossEtching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618133" y="237278"/>
              <a:ext cx="257386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6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915056" y="633807"/>
              <a:ext cx="259237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7"/>
            <a:srcRect b="25639"/>
            <a:stretch>
              <a:fillRect/>
            </a:stretch>
          </p:blipFill>
          <p:spPr>
            <a:xfrm>
              <a:off x="883306" y="73272"/>
              <a:ext cx="3403734" cy="898493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1004107" y="75895"/>
              <a:ext cx="250141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0261931" y="-411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cxnSp>
        <p:nvCxnSpPr>
          <p:cNvPr id="19" name="直接连接符 18"/>
          <p:cNvCxnSpPr/>
          <p:nvPr/>
        </p:nvCxnSpPr>
        <p:spPr>
          <a:xfrm>
            <a:off x="0" y="1225064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55085" y="5894738"/>
            <a:ext cx="1436915" cy="963263"/>
          </a:xfrm>
          <a:prstGeom prst="rect">
            <a:avLst/>
          </a:prstGeom>
        </p:spPr>
      </p:pic>
      <p:sp>
        <p:nvSpPr>
          <p:cNvPr id="2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432553"/>
            <a:ext cx="2743200" cy="365125"/>
          </a:xfrm>
        </p:spPr>
        <p:txBody>
          <a:bodyPr/>
          <a:lstStyle/>
          <a:p>
            <a:fld id="{7FED5459-E582-4DAA-BA57-60FF09140233}" type="slidenum">
              <a:rPr lang="zh-CN" altLang="en-US" smtClean="0"/>
              <a:t>1</a:t>
            </a:fld>
            <a:endParaRPr lang="zh-CN" altLang="en-US" dirty="0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5872531"/>
            <a:ext cx="828000" cy="828000"/>
          </a:xfrm>
          <a:prstGeom prst="rect">
            <a:avLst/>
          </a:prstGeom>
        </p:spPr>
      </p:pic>
      <p:pic>
        <p:nvPicPr>
          <p:cNvPr id="9224" name="Picture 8" descr="æ¥çæºå¾å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098" y="5882237"/>
            <a:ext cx="822449" cy="81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æ¥çæºå¾å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663" y="6024934"/>
            <a:ext cx="1260000" cy="68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æ¥çæºå¾å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041" y="5926769"/>
            <a:ext cx="836364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7189684" y="5894742"/>
            <a:ext cx="3253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Made 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by </a:t>
            </a:r>
            <a:r>
              <a:rPr lang="en-US" altLang="zh-C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JiaWei Cheng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6393" y="2805374"/>
            <a:ext cx="11699213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Multimodal Emotion Recognition</a:t>
            </a:r>
            <a:endParaRPr lang="en-US" altLang="zh-CN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01" y="1533653"/>
            <a:ext cx="11089304" cy="30031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32801" y="896114"/>
            <a:ext cx="11410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600" b="1" dirty="0"/>
              <a:t>MM-DFN: MULTIMODAL DYNAMIC FUSION NETWORK FOR EMOTION </a:t>
            </a:r>
            <a:r>
              <a:rPr lang="en-US" altLang="zh-CN" sz="1600" b="1" dirty="0" smtClean="0"/>
              <a:t>RECOGNITIONINCONVERSATIONS(ICASSP2022)</a:t>
            </a:r>
            <a:endParaRPr lang="zh-CN" altLang="en-US" sz="1600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816" y="4650269"/>
            <a:ext cx="6611273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1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5675" y="752692"/>
            <a:ext cx="1178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dirty="0"/>
              <a:t>Improving Multimodal Fusion with Main Modal Transformer </a:t>
            </a:r>
            <a:r>
              <a:rPr lang="en-US" altLang="zh-CN" b="1" dirty="0" smtClean="0"/>
              <a:t>for Emotion </a:t>
            </a:r>
            <a:r>
              <a:rPr lang="en-US" altLang="zh-CN" b="1" dirty="0"/>
              <a:t>Recognition </a:t>
            </a:r>
            <a:r>
              <a:rPr lang="en-US" altLang="zh-CN" b="1" dirty="0" smtClean="0"/>
              <a:t>in Conversation(KBS2022)</a:t>
            </a:r>
            <a:endParaRPr lang="zh-CN" altLang="en-US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598" y="1122024"/>
            <a:ext cx="10830653" cy="507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6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808" y="1099094"/>
            <a:ext cx="9592408" cy="479620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25458" y="729762"/>
            <a:ext cx="7467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Decoupled Multimodal Distilling for Emotion </a:t>
            </a:r>
            <a:r>
              <a:rPr lang="en-US" altLang="zh-CN" b="1" dirty="0" smtClean="0"/>
              <a:t>Recognition(CVPR2023)</a:t>
            </a:r>
            <a:endParaRPr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3873771" y="6079964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文</a:t>
            </a:r>
            <a:r>
              <a:rPr lang="zh-CN" altLang="en-US" dirty="0" smtClean="0"/>
              <a:t>中没有提及三个模态初始特征的提取方法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2106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146a6f6-881e-49d8-894d-5059c59493c4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34841</TotalTime>
  <Words>72</Words>
  <Application>Microsoft Office PowerPoint</Application>
  <PresentationFormat>宽屏</PresentationFormat>
  <Paragraphs>12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Gill Sans Ultra Bold</vt:lpstr>
      <vt:lpstr>等线</vt:lpstr>
      <vt:lpstr>仿宋</vt:lpstr>
      <vt:lpstr>华康俪金黑W8(P)</vt:lpstr>
      <vt:lpstr>楷体</vt:lpstr>
      <vt:lpstr>宋体</vt:lpstr>
      <vt:lpstr>Arial</vt:lpstr>
      <vt:lpstr>Bahnschrift Condensed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Administrator</cp:lastModifiedBy>
  <cp:revision>1799</cp:revision>
  <dcterms:created xsi:type="dcterms:W3CDTF">2017-04-22T07:59:00Z</dcterms:created>
  <dcterms:modified xsi:type="dcterms:W3CDTF">2023-11-14T07:32:56Z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